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75" r:id="rId8"/>
    <p:sldId id="273" r:id="rId9"/>
    <p:sldId id="274" r:id="rId10"/>
    <p:sldId id="278" r:id="rId11"/>
    <p:sldId id="279" r:id="rId12"/>
    <p:sldId id="262" r:id="rId13"/>
    <p:sldId id="267" r:id="rId14"/>
    <p:sldId id="270" r:id="rId15"/>
    <p:sldId id="272" r:id="rId16"/>
    <p:sldId id="265" r:id="rId17"/>
    <p:sldId id="266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09F7-0E9E-4D63-9FFE-276D7BE78269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3898-152D-4D38-9760-B76D9119F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3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09F7-0E9E-4D63-9FFE-276D7BE78269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3898-152D-4D38-9760-B76D9119F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1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09F7-0E9E-4D63-9FFE-276D7BE78269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3898-152D-4D38-9760-B76D9119F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53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09F7-0E9E-4D63-9FFE-276D7BE78269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3898-152D-4D38-9760-B76D9119F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09F7-0E9E-4D63-9FFE-276D7BE78269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3898-152D-4D38-9760-B76D9119F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88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09F7-0E9E-4D63-9FFE-276D7BE78269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3898-152D-4D38-9760-B76D9119F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3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09F7-0E9E-4D63-9FFE-276D7BE78269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3898-152D-4D38-9760-B76D9119F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6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09F7-0E9E-4D63-9FFE-276D7BE78269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3898-152D-4D38-9760-B76D9119F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76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09F7-0E9E-4D63-9FFE-276D7BE78269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3898-152D-4D38-9760-B76D9119F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5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09F7-0E9E-4D63-9FFE-276D7BE78269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3898-152D-4D38-9760-B76D9119F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75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09F7-0E9E-4D63-9FFE-276D7BE78269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3898-152D-4D38-9760-B76D9119F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5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809F7-0E9E-4D63-9FFE-276D7BE78269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23898-152D-4D38-9760-B76D9119F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6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image" Target="../media/image2.jp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9.jpeg"/><Relationship Id="rId7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jp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9.jpeg"/><Relationship Id="rId7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9.jpeg"/><Relationship Id="rId7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en_amp_david_bowie_under_pressure_classic_queen_mix_youtub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43.1688" end="203950.7561"/>
                </p14:media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15800" y="2964976"/>
            <a:ext cx="152400" cy="15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42901"/>
            <a:ext cx="7772400" cy="800100"/>
          </a:xfrm>
        </p:spPr>
        <p:txBody>
          <a:bodyPr>
            <a:normAutofit/>
          </a:bodyPr>
          <a:lstStyle/>
          <a:p>
            <a:r>
              <a:rPr lang="en-US" b="1" dirty="0" smtClean="0"/>
              <a:t>Under Pressure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60812"/>
            <a:ext cx="7272216" cy="4624181"/>
          </a:xfrm>
          <a:prstGeom prst="rect">
            <a:avLst/>
          </a:prstGeom>
        </p:spPr>
      </p:pic>
      <p:pic>
        <p:nvPicPr>
          <p:cNvPr id="8" name="queen_amp_david_bowie_under_pressure_classic_queen_mix_youtube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86600" y="5902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2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34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67" y="31845"/>
            <a:ext cx="8229600" cy="1143000"/>
          </a:xfrm>
        </p:spPr>
        <p:txBody>
          <a:bodyPr/>
          <a:lstStyle/>
          <a:p>
            <a:r>
              <a:rPr lang="en-US" dirty="0" smtClean="0"/>
              <a:t>Atmospheric Pressure Decreasing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788" y="1714017"/>
            <a:ext cx="4777936" cy="656482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42940">
            <a:off x="4468863" y="2807493"/>
            <a:ext cx="58578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38479">
            <a:off x="3548489" y="3229289"/>
            <a:ext cx="58578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30697">
            <a:off x="4965799" y="4191526"/>
            <a:ext cx="58578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02089">
            <a:off x="5303489" y="3192733"/>
            <a:ext cx="58578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6737">
            <a:off x="4023973" y="4034412"/>
            <a:ext cx="58578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37393">
            <a:off x="2876987" y="1003473"/>
            <a:ext cx="58578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10413" y="4721739"/>
            <a:ext cx="58578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24229">
            <a:off x="1906670" y="5224832"/>
            <a:ext cx="58578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36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543800" cy="1524000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What will happen to the Water?</a:t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2221483"/>
            <a:ext cx="4525963" cy="4525963"/>
          </a:xfrm>
        </p:spPr>
      </p:pic>
      <p:sp>
        <p:nvSpPr>
          <p:cNvPr id="6" name="Flowchart: Magnetic Disk 5"/>
          <p:cNvSpPr/>
          <p:nvPr/>
        </p:nvSpPr>
        <p:spPr>
          <a:xfrm>
            <a:off x="4114800" y="4416905"/>
            <a:ext cx="914400" cy="1181966"/>
          </a:xfrm>
          <a:prstGeom prst="flowChartMagneticDisk">
            <a:avLst/>
          </a:prstGeom>
          <a:solidFill>
            <a:srgbClr val="00FFFF"/>
          </a:solidFill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Up Arrow 7"/>
          <p:cNvSpPr/>
          <p:nvPr/>
        </p:nvSpPr>
        <p:spPr>
          <a:xfrm rot="2594133">
            <a:off x="5045101" y="3121309"/>
            <a:ext cx="190500" cy="7498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92739">
            <a:off x="3671310" y="3223316"/>
            <a:ext cx="5921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7939">
            <a:off x="5203614" y="3748038"/>
            <a:ext cx="5921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37505">
            <a:off x="3422243" y="3763353"/>
            <a:ext cx="5921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45516">
            <a:off x="3523958" y="4363786"/>
            <a:ext cx="5921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03613" y="4404999"/>
            <a:ext cx="5921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37408">
            <a:off x="4263973" y="2921136"/>
            <a:ext cx="61595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24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How does atmospheric pressure affect the boiling point of water?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1407603"/>
            <a:ext cx="3858778" cy="518583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989" y="3558564"/>
            <a:ext cx="2256371" cy="264795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141" y="3808664"/>
            <a:ext cx="354428" cy="35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796" y="5124363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731" y="4050224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904" y="5722616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807" y="4050223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28" y="3809079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724" y="5711825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996" y="3873525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347" y="5620850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552" y="4947357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396" y="4848463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165" y="5246986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433" y="5357812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596" y="5465760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850" y="5465759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908" y="5642766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291" y="4239331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815" y="4593344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132" y="4049449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086" y="4752983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213" y="4873124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846" y="4726932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489" y="5098144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531" y="5227137"/>
            <a:ext cx="400775" cy="3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909" y="906137"/>
            <a:ext cx="3603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338" y="1761616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654" y="3631658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583" y="4239330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944" y="4480241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778" y="4429784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033" y="2337656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165" y="4480241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228" y="4218186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903" y="1407603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825" y="6091106"/>
            <a:ext cx="72548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312" y="6049463"/>
            <a:ext cx="1086043" cy="74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127" y="6034092"/>
            <a:ext cx="72548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01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7421" y="253230"/>
            <a:ext cx="92964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At sea level there is a high amount of atmospheric pressure and more energy is required.</a:t>
            </a:r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0" y="1614164"/>
            <a:ext cx="3858778" cy="51083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651" y="6434237"/>
            <a:ext cx="341508" cy="414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989" y="3558564"/>
            <a:ext cx="2256371" cy="264795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141" y="3808664"/>
            <a:ext cx="354428" cy="35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796" y="5124363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731" y="4050224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904" y="5722616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807" y="4050223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28" y="3809079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724" y="5711825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996" y="3873525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347" y="5620850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552" y="4947357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396" y="4848463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165" y="5246986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433" y="5357812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596" y="5465760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850" y="5465759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908" y="5642766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291" y="4239331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815" y="4593344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132" y="4049449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086" y="4752983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213" y="4873124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846" y="4726932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489" y="5098144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531" y="5227137"/>
            <a:ext cx="400775" cy="3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220" y="1041826"/>
            <a:ext cx="3603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338" y="1761616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654" y="3631658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583" y="4239330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944" y="4480241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778" y="4429784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033" y="2337656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570" y="2843274"/>
            <a:ext cx="5429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26" y="2691669"/>
            <a:ext cx="5429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491" y="2620421"/>
            <a:ext cx="5429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164" y="2737152"/>
            <a:ext cx="5429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569" y="2896139"/>
            <a:ext cx="5429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165" y="4480241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228" y="4218186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903" y="1407603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16" y="6206514"/>
            <a:ext cx="720667" cy="499413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825" y="6091106"/>
            <a:ext cx="72548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308" y="6173854"/>
            <a:ext cx="72548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66" y="6034092"/>
            <a:ext cx="72548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14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Above sea level, the air thins out and there is a lesser amount of atmospheric pressure</a:t>
            </a:r>
            <a:r>
              <a:rPr lang="en-US" sz="4000" b="1" dirty="0" smtClean="0"/>
              <a:t>.</a:t>
            </a:r>
            <a:endParaRPr lang="en-US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1407603"/>
            <a:ext cx="3858778" cy="518583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169143"/>
            <a:ext cx="341508" cy="414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989" y="3558564"/>
            <a:ext cx="2256371" cy="264795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141" y="3808664"/>
            <a:ext cx="354428" cy="35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796" y="5124363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731" y="4050224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904" y="5722616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807" y="4050223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28" y="3809079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724" y="5711825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996" y="3873525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347" y="5620850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552" y="4947357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396" y="4848463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165" y="5246986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433" y="5357812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596" y="5465760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850" y="5465759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908" y="5642766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291" y="4239331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815" y="4593344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132" y="4049449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086" y="4752983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213" y="4873124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846" y="4726932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489" y="5098144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531" y="5227137"/>
            <a:ext cx="400775" cy="3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909" y="906137"/>
            <a:ext cx="3603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338" y="1761616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654" y="3631658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583" y="4239330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944" y="4480241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778" y="4429784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033" y="2337656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570" y="2843274"/>
            <a:ext cx="5429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491" y="2620421"/>
            <a:ext cx="5429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569" y="2896139"/>
            <a:ext cx="5429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165" y="4480241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228" y="4218186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903" y="1407603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825" y="6091106"/>
            <a:ext cx="72548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681" y="6113060"/>
            <a:ext cx="974393" cy="67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66" y="6034092"/>
            <a:ext cx="72548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95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34637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At very high altitudes, atmospheric pressure is greatly reduced and not as much energy is required to overcome attractive forces.</a:t>
            </a:r>
            <a:endParaRPr lang="en-US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1761616"/>
            <a:ext cx="3858778" cy="48318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153991"/>
            <a:ext cx="341508" cy="414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989" y="3558564"/>
            <a:ext cx="2256371" cy="264795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141" y="3808664"/>
            <a:ext cx="354428" cy="35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796" y="5124363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731" y="4050224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904" y="5722616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807" y="4050223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28" y="3809079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724" y="5711825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996" y="3873525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347" y="5620850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552" y="4947357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396" y="4848463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165" y="5246986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433" y="5357812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596" y="5465760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850" y="5465759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908" y="5642766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291" y="4239331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815" y="4593344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132" y="4049449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086" y="4752983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213" y="4873124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846" y="4726932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489" y="5098144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531" y="5227137"/>
            <a:ext cx="400775" cy="3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493" y="1101761"/>
            <a:ext cx="3603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668" y="1983643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654" y="3631658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583" y="4239330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944" y="4480241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778" y="4429784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033" y="2337656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491" y="2620421"/>
            <a:ext cx="5429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165" y="4480241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228" y="4218186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223" y="1626607"/>
            <a:ext cx="360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825" y="6091106"/>
            <a:ext cx="72548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582" y="6076629"/>
            <a:ext cx="1002362" cy="690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66" y="6034092"/>
            <a:ext cx="72548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36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Mount Everest is 29,035 feet above sea level (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8,850 meters </a:t>
            </a:r>
            <a:r>
              <a:rPr lang="en-US" sz="3600" b="1" dirty="0" smtClean="0"/>
              <a:t>and counting )– GPS sensors will tell the tale in 2 more years!</a:t>
            </a:r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43200"/>
            <a:ext cx="4796954" cy="3719513"/>
          </a:xfrm>
        </p:spPr>
      </p:pic>
      <p:sp>
        <p:nvSpPr>
          <p:cNvPr id="5" name="TextBox 4"/>
          <p:cNvSpPr txBox="1"/>
          <p:nvPr/>
        </p:nvSpPr>
        <p:spPr>
          <a:xfrm>
            <a:off x="5281684" y="2209800"/>
            <a:ext cx="335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Pressure at </a:t>
            </a:r>
          </a:p>
          <a:p>
            <a:r>
              <a:rPr lang="en-US" sz="3200" b="1" dirty="0" smtClean="0"/>
              <a:t>   Mount Everest  -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/>
              <a:t>260 mbar or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26.39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KPa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3002" y="4969582"/>
            <a:ext cx="36285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Water boils </a:t>
            </a:r>
            <a:r>
              <a:rPr lang="en-US" sz="3200" b="1" dirty="0"/>
              <a:t>at </a:t>
            </a:r>
            <a:endParaRPr lang="en-US" sz="3200" b="1" dirty="0" smtClean="0"/>
          </a:p>
          <a:p>
            <a:r>
              <a:rPr lang="en-US" sz="3200" b="1" dirty="0" smtClean="0"/>
              <a:t>154.4 °F or (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68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°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3200" b="1" dirty="0" smtClean="0"/>
              <a:t> 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2916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3925436" cy="914400"/>
          </a:xfrm>
        </p:spPr>
        <p:txBody>
          <a:bodyPr/>
          <a:lstStyle/>
          <a:p>
            <a:r>
              <a:rPr lang="en-US" b="1" dirty="0" smtClean="0"/>
              <a:t>Fun Facts 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3200399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Whole eggs cook between </a:t>
            </a:r>
          </a:p>
          <a:p>
            <a:pPr marL="0" indent="0"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           </a:t>
            </a:r>
            <a:r>
              <a:rPr lang="en-US" sz="2800" b="1" dirty="0"/>
              <a:t>144 °F </a:t>
            </a:r>
            <a:r>
              <a:rPr lang="en-US" sz="2800" b="1" dirty="0" smtClean="0"/>
              <a:t>and 158 °F 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62 °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 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 70 °C )</a:t>
            </a:r>
          </a:p>
          <a:p>
            <a:pPr lvl="1"/>
            <a:r>
              <a:rPr lang="en-US" dirty="0" smtClean="0"/>
              <a:t>Egg whites between </a:t>
            </a:r>
            <a:r>
              <a:rPr lang="en-US" dirty="0"/>
              <a:t>144 °</a:t>
            </a:r>
            <a:r>
              <a:rPr lang="en-US" dirty="0" smtClean="0"/>
              <a:t>F and 149 °F 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(62 °C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65°C) </a:t>
            </a:r>
          </a:p>
          <a:p>
            <a:pPr lvl="1"/>
            <a:r>
              <a:rPr lang="en-US" dirty="0" smtClean="0"/>
              <a:t>Egg Yolks between </a:t>
            </a:r>
            <a:r>
              <a:rPr lang="en-US" dirty="0"/>
              <a:t>149 °</a:t>
            </a:r>
            <a:r>
              <a:rPr lang="en-US" dirty="0" smtClean="0"/>
              <a:t>F and 158 </a:t>
            </a:r>
            <a:r>
              <a:rPr lang="en-US" dirty="0"/>
              <a:t>°</a:t>
            </a:r>
            <a:r>
              <a:rPr lang="en-US" dirty="0" smtClean="0"/>
              <a:t>F° 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( 65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°C and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70°C )</a:t>
            </a:r>
          </a:p>
          <a:p>
            <a:pPr marL="457200" lvl="1" indent="0">
              <a:buNone/>
            </a:pP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2800" b="1" dirty="0" smtClean="0"/>
              <a:t>     *  Salmonella bacteria is killed off at 160 °F   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( 71 ° C )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672" y="4343400"/>
            <a:ext cx="80010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You might be able to cook an egg at </a:t>
            </a:r>
          </a:p>
          <a:p>
            <a:pPr algn="ctr"/>
            <a:r>
              <a:rPr lang="en-US" sz="2800" dirty="0" smtClean="0"/>
              <a:t>Mt. Everest (water boils at 154.4 °F or 68 °C,  </a:t>
            </a:r>
          </a:p>
          <a:p>
            <a:pPr algn="ctr"/>
            <a:r>
              <a:rPr lang="en-US" sz="2800" dirty="0" smtClean="0"/>
              <a:t>but you would risk getting Salmonella.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b="1" dirty="0" smtClean="0"/>
              <a:t>Adding salt could help.  Do you know Why?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5165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782762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 smtClean="0"/>
              <a:t>Physical Science Exit Ticket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276600"/>
            <a:ext cx="8839200" cy="2209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Name two ways you can change the boiling point of </a:t>
            </a:r>
            <a:r>
              <a:rPr lang="en-US" sz="3600" smtClean="0"/>
              <a:t>a liquid?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212911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58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119"/>
            <a:ext cx="7478973" cy="87004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Great use of scientific technology.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14" y="879474"/>
            <a:ext cx="8386171" cy="1600200"/>
          </a:xfrm>
        </p:spPr>
        <p:txBody>
          <a:bodyPr/>
          <a:lstStyle/>
          <a:p>
            <a:r>
              <a:rPr lang="en-US" b="1" dirty="0" smtClean="0"/>
              <a:t>Pressure</a:t>
            </a:r>
            <a:r>
              <a:rPr lang="en-US" dirty="0" smtClean="0"/>
              <a:t>  - the result of a force distributed over a specific area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447800"/>
            <a:ext cx="4038600" cy="21034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191100"/>
            <a:ext cx="914399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          *RLSF*</a:t>
            </a:r>
          </a:p>
          <a:p>
            <a:r>
              <a:rPr lang="en-US" sz="2800" b="1" dirty="0" smtClean="0"/>
              <a:t>         Oct. 13, 1972</a:t>
            </a:r>
          </a:p>
          <a:p>
            <a:endParaRPr lang="en-US" sz="28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A flight carrying a Uruguayan rugby team and their families crash landed in the Andes Mountains.  </a:t>
            </a:r>
          </a:p>
          <a:p>
            <a:endParaRPr lang="en-US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After listening to radio reports cancelling all searches, two team members used snow shoes and ice melting trays  made from the plane’s seat cushions,  sleds/ladders made from overhead bin doors, and goggles from assorted debris to make the treacherous ten day trek over and down the mountains to reach help.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5857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" t="9490" r="21471" b="11637"/>
          <a:stretch/>
        </p:blipFill>
        <p:spPr>
          <a:xfrm>
            <a:off x="838200" y="2438400"/>
            <a:ext cx="7086600" cy="4158019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5687"/>
            <a:ext cx="8229600" cy="23622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The pressure of a gas inside a closed container is determined by ____?  It can be affected by 3 factors – temperature, volume, and </a:t>
            </a:r>
            <a:r>
              <a:rPr lang="en-US" sz="3200" b="1" dirty="0" smtClean="0"/>
              <a:t># of particles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7880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feeling the most pressure?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2" r="-1099"/>
          <a:stretch/>
        </p:blipFill>
        <p:spPr>
          <a:xfrm>
            <a:off x="990600" y="1676400"/>
            <a:ext cx="7295670" cy="4336292"/>
          </a:xfrm>
        </p:spPr>
      </p:pic>
    </p:spTree>
    <p:extLst>
      <p:ext uri="{BB962C8B-B14F-4D97-AF65-F5344CB8AC3E}">
        <p14:creationId xmlns:p14="http://schemas.microsoft.com/office/powerpoint/2010/main" val="253572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is </a:t>
            </a:r>
            <a:r>
              <a:rPr lang="en-US" sz="4000" b="1" dirty="0" smtClean="0"/>
              <a:t>atmospheric pressure 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19200"/>
            <a:ext cx="4953000" cy="5378995"/>
          </a:xfrm>
        </p:spPr>
      </p:pic>
      <p:sp>
        <p:nvSpPr>
          <p:cNvPr id="3" name="TextBox 2"/>
          <p:cNvSpPr txBox="1"/>
          <p:nvPr/>
        </p:nvSpPr>
        <p:spPr>
          <a:xfrm>
            <a:off x="6248400" y="2486798"/>
            <a:ext cx="251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Where is the air most thin?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0533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As the altitude increases, what happens to the atmospheric pressure?</a:t>
            </a:r>
            <a:endParaRPr lang="en-US" sz="36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229600" cy="5169932"/>
          </a:xfrm>
        </p:spPr>
      </p:pic>
      <p:sp>
        <p:nvSpPr>
          <p:cNvPr id="8" name="TextBox 7"/>
          <p:cNvSpPr txBox="1"/>
          <p:nvPr/>
        </p:nvSpPr>
        <p:spPr>
          <a:xfrm>
            <a:off x="228600" y="6324600"/>
            <a:ext cx="152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* Error Alert *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1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Vacuum Pump Demo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66999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What is a vacuum pump?</a:t>
            </a:r>
          </a:p>
          <a:p>
            <a:r>
              <a:rPr lang="en-US" sz="4000" b="1" dirty="0" smtClean="0"/>
              <a:t>What does it do?</a:t>
            </a:r>
          </a:p>
          <a:p>
            <a:r>
              <a:rPr lang="en-US" sz="4000" b="1" dirty="0" smtClean="0"/>
              <a:t>How can it simulate atmospheric pressure?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8343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603" y="609600"/>
            <a:ext cx="7543800" cy="990600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>What will happen to the Balloon?</a:t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2221483"/>
            <a:ext cx="4525963" cy="452596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7504">
            <a:off x="4145460" y="2367271"/>
            <a:ext cx="828506" cy="1662648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2594133">
            <a:off x="5303431" y="2931038"/>
            <a:ext cx="190500" cy="7498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92739">
            <a:off x="3468904" y="3163946"/>
            <a:ext cx="5921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7939">
            <a:off x="5203614" y="3748038"/>
            <a:ext cx="5921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37505">
            <a:off x="3422243" y="3763353"/>
            <a:ext cx="5921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45516">
            <a:off x="3523958" y="4363786"/>
            <a:ext cx="5921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03613" y="4404999"/>
            <a:ext cx="5921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7337">
            <a:off x="4264354" y="4548041"/>
            <a:ext cx="61595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60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0998" y="228600"/>
            <a:ext cx="8229600" cy="1143000"/>
          </a:xfrm>
        </p:spPr>
        <p:txBody>
          <a:bodyPr/>
          <a:lstStyle/>
          <a:p>
            <a:r>
              <a:rPr lang="en-US" dirty="0" smtClean="0"/>
              <a:t>Atmospheric Pressure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92" y="2332037"/>
            <a:ext cx="3185055" cy="452596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42940">
            <a:off x="4468863" y="2807493"/>
            <a:ext cx="58578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38479">
            <a:off x="3548489" y="3229289"/>
            <a:ext cx="58578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30697">
            <a:off x="4965799" y="4191526"/>
            <a:ext cx="58578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02089">
            <a:off x="5303489" y="3192733"/>
            <a:ext cx="58578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6737">
            <a:off x="4023973" y="4034412"/>
            <a:ext cx="58578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1860">
            <a:off x="6692606" y="2516818"/>
            <a:ext cx="58578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77763">
            <a:off x="4064144" y="1359693"/>
            <a:ext cx="58578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43170">
            <a:off x="5943600" y="5261109"/>
            <a:ext cx="58578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01678">
            <a:off x="2061129" y="2918295"/>
            <a:ext cx="58578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58389">
            <a:off x="3255595" y="5173794"/>
            <a:ext cx="58578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34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441</Words>
  <Application>Microsoft Office PowerPoint</Application>
  <PresentationFormat>On-screen Show (4:3)</PresentationFormat>
  <Paragraphs>49</Paragraphs>
  <Slides>18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Under Pressure</vt:lpstr>
      <vt:lpstr>Great use of scientific technology.</vt:lpstr>
      <vt:lpstr>The pressure of a gas inside a closed container is determined by ____?  It can be affected by 3 factors – temperature, volume, and # of particles</vt:lpstr>
      <vt:lpstr>Who is feeling the most pressure?</vt:lpstr>
      <vt:lpstr>What is atmospheric pressure ?</vt:lpstr>
      <vt:lpstr>As the altitude increases, what happens to the atmospheric pressure?</vt:lpstr>
      <vt:lpstr>Vacuum Pump Demo</vt:lpstr>
      <vt:lpstr>     What will happen to the Balloon?     </vt:lpstr>
      <vt:lpstr>Atmospheric Pressure</vt:lpstr>
      <vt:lpstr>Atmospheric Pressure Decreasing</vt:lpstr>
      <vt:lpstr>   What will happen to the Water?   </vt:lpstr>
      <vt:lpstr>How does atmospheric pressure affect the boiling point of water?</vt:lpstr>
      <vt:lpstr>At sea level there is a high amount of atmospheric pressure and more energy is required.</vt:lpstr>
      <vt:lpstr>Above sea level, the air thins out and there is a lesser amount of atmospheric pressure.</vt:lpstr>
      <vt:lpstr>At very high altitudes, atmospheric pressure is greatly reduced and not as much energy is required to overcome attractive forces.</vt:lpstr>
      <vt:lpstr>Mount Everest is 29,035 feet above sea level (8,850 meters and counting )– GPS sensors will tell the tale in 2 more years!</vt:lpstr>
      <vt:lpstr>Fun Facts :</vt:lpstr>
      <vt:lpstr>Physical Science Exit Ticket</vt:lpstr>
    </vt:vector>
  </TitlesOfParts>
  <Company>Boyertown Area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Bonnie Baker</dc:creator>
  <cp:lastModifiedBy>Jerry Berger</cp:lastModifiedBy>
  <cp:revision>56</cp:revision>
  <dcterms:created xsi:type="dcterms:W3CDTF">2013-10-04T16:46:32Z</dcterms:created>
  <dcterms:modified xsi:type="dcterms:W3CDTF">2013-10-09T16:00:13Z</dcterms:modified>
</cp:coreProperties>
</file>